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Barlow" pitchFamily="2" charset="77"/>
      <p:regular r:id="rId4"/>
    </p:embeddedFont>
    <p:embeddedFont>
      <p:font typeface="Bitter Bold" panose="02000000000000000000" pitchFamily="2" charset="0"/>
      <p:regular r:id="rId5"/>
      <p:bold r:id="rId6"/>
    </p:embeddedFont>
    <p:embeddedFont>
      <p:font typeface="Hussar Ekologiczy" panose="02000503000000000000" pitchFamily="2" charset="0"/>
      <p:regular r:id="rId7"/>
    </p:embeddedFont>
    <p:embeddedFont>
      <p:font typeface="Josefin Sans" pitchFamily="2" charset="77"/>
      <p:regular r:id="rId8"/>
    </p:embeddedFont>
    <p:embeddedFont>
      <p:font typeface="Josefin Sans Bold" panose="020F0502020204030204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0" autoAdjust="0"/>
  </p:normalViewPr>
  <p:slideViewPr>
    <p:cSldViewPr>
      <p:cViewPr>
        <p:scale>
          <a:sx n="60" d="100"/>
          <a:sy n="60" d="100"/>
        </p:scale>
        <p:origin x="342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4204" y="2163285"/>
            <a:ext cx="2148953" cy="0"/>
          </a:xfrm>
          <a:prstGeom prst="line">
            <a:avLst/>
          </a:prstGeom>
          <a:ln w="28575" cap="flat">
            <a:solidFill>
              <a:srgbClr val="E3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744204" y="2860729"/>
            <a:ext cx="21489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744204" y="3558172"/>
            <a:ext cx="21489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H="1">
            <a:off x="3780000" y="2476536"/>
            <a:ext cx="4762" cy="745946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6799237" y="2476536"/>
            <a:ext cx="4762" cy="745946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H="1">
            <a:off x="3137193" y="2476536"/>
            <a:ext cx="0" cy="745946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5910871" y="2476536"/>
            <a:ext cx="0" cy="745946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3137193" y="2880290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>
            <a:off x="3137193" y="3317781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>
            <a:off x="3137193" y="3755271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>
            <a:off x="3137193" y="4192762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3137193" y="4630252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691446" y="1423188"/>
            <a:ext cx="6177107" cy="306515"/>
            <a:chOff x="0" y="0"/>
            <a:chExt cx="2213736" cy="1098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13736" cy="109848"/>
            </a:xfrm>
            <a:custGeom>
              <a:avLst/>
              <a:gdLst/>
              <a:ahLst/>
              <a:cxnLst/>
              <a:rect l="l" t="t" r="r" b="b"/>
              <a:pathLst>
                <a:path w="2213736" h="109848">
                  <a:moveTo>
                    <a:pt x="0" y="0"/>
                  </a:moveTo>
                  <a:lnTo>
                    <a:pt x="2213736" y="0"/>
                  </a:lnTo>
                  <a:lnTo>
                    <a:pt x="2213736" y="109848"/>
                  </a:lnTo>
                  <a:lnTo>
                    <a:pt x="0" y="109848"/>
                  </a:lnTo>
                  <a:close/>
                </a:path>
              </a:pathLst>
            </a:custGeom>
            <a:solidFill>
              <a:srgbClr val="E3FF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213736" cy="147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137193" y="2139472"/>
            <a:ext cx="3666807" cy="337064"/>
            <a:chOff x="0" y="0"/>
            <a:chExt cx="1314101" cy="1207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4101" cy="120796"/>
            </a:xfrm>
            <a:custGeom>
              <a:avLst/>
              <a:gdLst/>
              <a:ahLst/>
              <a:cxnLst/>
              <a:rect l="l" t="t" r="r" b="b"/>
              <a:pathLst>
                <a:path w="1314101" h="120796">
                  <a:moveTo>
                    <a:pt x="0" y="0"/>
                  </a:moveTo>
                  <a:lnTo>
                    <a:pt x="1314101" y="0"/>
                  </a:lnTo>
                  <a:lnTo>
                    <a:pt x="1314101" y="120796"/>
                  </a:lnTo>
                  <a:lnTo>
                    <a:pt x="0" y="120796"/>
                  </a:lnTo>
                  <a:close/>
                </a:path>
              </a:pathLst>
            </a:custGeom>
            <a:solidFill>
              <a:srgbClr val="673F9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314101" cy="158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91446" y="6715939"/>
            <a:ext cx="2201711" cy="3220061"/>
          </a:xfrm>
          <a:custGeom>
            <a:avLst/>
            <a:gdLst/>
            <a:ahLst/>
            <a:cxnLst/>
            <a:rect l="l" t="t" r="r" b="b"/>
            <a:pathLst>
              <a:path w="2201711" h="2201711">
                <a:moveTo>
                  <a:pt x="0" y="0"/>
                </a:moveTo>
                <a:lnTo>
                  <a:pt x="2201711" y="0"/>
                </a:lnTo>
                <a:lnTo>
                  <a:pt x="2201711" y="2201711"/>
                </a:lnTo>
                <a:lnTo>
                  <a:pt x="0" y="2201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AutoShape 21"/>
          <p:cNvSpPr/>
          <p:nvPr/>
        </p:nvSpPr>
        <p:spPr>
          <a:xfrm>
            <a:off x="3148989" y="5068402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" name="AutoShape 22"/>
          <p:cNvSpPr/>
          <p:nvPr/>
        </p:nvSpPr>
        <p:spPr>
          <a:xfrm>
            <a:off x="3148989" y="5505893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3" name="AutoShape 23"/>
          <p:cNvSpPr/>
          <p:nvPr/>
        </p:nvSpPr>
        <p:spPr>
          <a:xfrm>
            <a:off x="3148989" y="5943383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>
            <a:off x="3148989" y="6380874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" name="AutoShape 25"/>
          <p:cNvSpPr/>
          <p:nvPr/>
        </p:nvSpPr>
        <p:spPr>
          <a:xfrm>
            <a:off x="3137193" y="6818364"/>
            <a:ext cx="367860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744204" y="1941990"/>
            <a:ext cx="1814846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MY TRAVEL GOALS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1446" y="6399421"/>
            <a:ext cx="901423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NOTES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37193" y="1950767"/>
            <a:ext cx="1090105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EXPENSES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266701" y="2223292"/>
            <a:ext cx="410021" cy="19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DATE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427946" y="2223292"/>
            <a:ext cx="1040160" cy="19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DESCRIPTION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20960" y="2210683"/>
            <a:ext cx="297061" cy="19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$£€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13269" y="683103"/>
            <a:ext cx="5429353" cy="40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1"/>
              </a:lnSpc>
            </a:pPr>
            <a:r>
              <a:rPr lang="en-US" sz="2548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travel budget planner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26606" y="2315951"/>
            <a:ext cx="136773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7900" y="3008366"/>
            <a:ext cx="154186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9760" y="3705810"/>
            <a:ext cx="150465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75321" y="1437454"/>
            <a:ext cx="580935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DAY 1  2  3  4  5  6  7  8  9  10  11  12  13  14  15  16  17  18  19  20  21 </a:t>
            </a:r>
          </a:p>
        </p:txBody>
      </p:sp>
      <p:sp>
        <p:nvSpPr>
          <p:cNvPr id="37" name="Freeform 37"/>
          <p:cNvSpPr/>
          <p:nvPr/>
        </p:nvSpPr>
        <p:spPr>
          <a:xfrm>
            <a:off x="140683" y="110730"/>
            <a:ext cx="1191045" cy="1100002"/>
          </a:xfrm>
          <a:custGeom>
            <a:avLst/>
            <a:gdLst/>
            <a:ahLst/>
            <a:cxnLst/>
            <a:rect l="l" t="t" r="r" b="b"/>
            <a:pathLst>
              <a:path w="1191045" h="1100002">
                <a:moveTo>
                  <a:pt x="0" y="0"/>
                </a:moveTo>
                <a:lnTo>
                  <a:pt x="1191045" y="0"/>
                </a:lnTo>
                <a:lnTo>
                  <a:pt x="1191045" y="1100002"/>
                </a:lnTo>
                <a:lnTo>
                  <a:pt x="0" y="110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 rot="-1069205">
            <a:off x="6430335" y="472905"/>
            <a:ext cx="516777" cy="566190"/>
          </a:xfrm>
          <a:custGeom>
            <a:avLst/>
            <a:gdLst/>
            <a:ahLst/>
            <a:cxnLst/>
            <a:rect l="l" t="t" r="r" b="b"/>
            <a:pathLst>
              <a:path w="516777" h="566190">
                <a:moveTo>
                  <a:pt x="0" y="0"/>
                </a:moveTo>
                <a:lnTo>
                  <a:pt x="516777" y="0"/>
                </a:lnTo>
                <a:lnTo>
                  <a:pt x="516777" y="566190"/>
                </a:lnTo>
                <a:lnTo>
                  <a:pt x="0" y="566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6723421" y="3658"/>
            <a:ext cx="795213" cy="734427"/>
          </a:xfrm>
          <a:custGeom>
            <a:avLst/>
            <a:gdLst/>
            <a:ahLst/>
            <a:cxnLst/>
            <a:rect l="l" t="t" r="r" b="b"/>
            <a:pathLst>
              <a:path w="1191045" h="1100002">
                <a:moveTo>
                  <a:pt x="0" y="0"/>
                </a:moveTo>
                <a:lnTo>
                  <a:pt x="1191046" y="0"/>
                </a:lnTo>
                <a:lnTo>
                  <a:pt x="1191046" y="1100002"/>
                </a:lnTo>
                <a:lnTo>
                  <a:pt x="0" y="110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AutoShape 40"/>
          <p:cNvSpPr/>
          <p:nvPr/>
        </p:nvSpPr>
        <p:spPr>
          <a:xfrm>
            <a:off x="744204" y="4250321"/>
            <a:ext cx="21489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1" name="AutoShape 41"/>
          <p:cNvSpPr/>
          <p:nvPr/>
        </p:nvSpPr>
        <p:spPr>
          <a:xfrm>
            <a:off x="743683" y="4942471"/>
            <a:ext cx="21489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2" name="AutoShape 42"/>
          <p:cNvSpPr/>
          <p:nvPr/>
        </p:nvSpPr>
        <p:spPr>
          <a:xfrm>
            <a:off x="736206" y="5550109"/>
            <a:ext cx="215695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3" name="AutoShape 43"/>
          <p:cNvSpPr/>
          <p:nvPr/>
        </p:nvSpPr>
        <p:spPr>
          <a:xfrm>
            <a:off x="736206" y="6247553"/>
            <a:ext cx="215695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" name="TextBox 45"/>
          <p:cNvSpPr txBox="1"/>
          <p:nvPr/>
        </p:nvSpPr>
        <p:spPr>
          <a:xfrm>
            <a:off x="732634" y="4397959"/>
            <a:ext cx="159395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21621" y="5047853"/>
            <a:ext cx="14228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97287" y="5707272"/>
            <a:ext cx="156865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6</a:t>
            </a:r>
          </a:p>
        </p:txBody>
      </p:sp>
      <p:sp>
        <p:nvSpPr>
          <p:cNvPr id="48" name="AutoShape 48"/>
          <p:cNvSpPr/>
          <p:nvPr/>
        </p:nvSpPr>
        <p:spPr>
          <a:xfrm>
            <a:off x="3148989" y="7266039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9" name="AutoShape 49"/>
          <p:cNvSpPr/>
          <p:nvPr/>
        </p:nvSpPr>
        <p:spPr>
          <a:xfrm>
            <a:off x="3132430" y="7704189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0" name="AutoShape 50"/>
          <p:cNvSpPr/>
          <p:nvPr/>
        </p:nvSpPr>
        <p:spPr>
          <a:xfrm>
            <a:off x="3132430" y="8141679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" name="AutoShape 51"/>
          <p:cNvSpPr/>
          <p:nvPr/>
        </p:nvSpPr>
        <p:spPr>
          <a:xfrm>
            <a:off x="3132430" y="8579170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" name="AutoShape 52"/>
          <p:cNvSpPr/>
          <p:nvPr/>
        </p:nvSpPr>
        <p:spPr>
          <a:xfrm>
            <a:off x="3132430" y="9016660"/>
            <a:ext cx="36668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AutoShape 53"/>
          <p:cNvSpPr/>
          <p:nvPr/>
        </p:nvSpPr>
        <p:spPr>
          <a:xfrm>
            <a:off x="3120634" y="9454151"/>
            <a:ext cx="367860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4" name="AutoShape 54"/>
          <p:cNvSpPr/>
          <p:nvPr/>
        </p:nvSpPr>
        <p:spPr>
          <a:xfrm>
            <a:off x="3131294" y="9931238"/>
            <a:ext cx="367860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 rot="10194437">
            <a:off x="751749" y="10015972"/>
            <a:ext cx="516777" cy="566190"/>
          </a:xfrm>
          <a:custGeom>
            <a:avLst/>
            <a:gdLst/>
            <a:ahLst/>
            <a:cxnLst/>
            <a:rect l="l" t="t" r="r" b="b"/>
            <a:pathLst>
              <a:path w="516777" h="566190">
                <a:moveTo>
                  <a:pt x="0" y="0"/>
                </a:moveTo>
                <a:lnTo>
                  <a:pt x="516777" y="0"/>
                </a:lnTo>
                <a:lnTo>
                  <a:pt x="516777" y="566190"/>
                </a:lnTo>
                <a:lnTo>
                  <a:pt x="0" y="566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 rot="-10336356">
            <a:off x="23892" y="10020902"/>
            <a:ext cx="727028" cy="671454"/>
          </a:xfrm>
          <a:custGeom>
            <a:avLst/>
            <a:gdLst/>
            <a:ahLst/>
            <a:cxnLst/>
            <a:rect l="l" t="t" r="r" b="b"/>
            <a:pathLst>
              <a:path w="1191045" h="1100002">
                <a:moveTo>
                  <a:pt x="0" y="0"/>
                </a:moveTo>
                <a:lnTo>
                  <a:pt x="1191045" y="0"/>
                </a:lnTo>
                <a:lnTo>
                  <a:pt x="1191045" y="1100001"/>
                </a:lnTo>
                <a:lnTo>
                  <a:pt x="0" y="1100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TextBox 57"/>
          <p:cNvSpPr txBox="1"/>
          <p:nvPr/>
        </p:nvSpPr>
        <p:spPr>
          <a:xfrm>
            <a:off x="1713269" y="568365"/>
            <a:ext cx="1307135" cy="37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1"/>
              </a:lnSpc>
            </a:pPr>
            <a:r>
              <a:rPr lang="en-US" sz="2548">
                <a:solidFill>
                  <a:srgbClr val="673F9D"/>
                </a:solidFill>
                <a:latin typeface="Barlow"/>
                <a:ea typeface="Barlow"/>
                <a:cs typeface="Barlow"/>
                <a:sym typeface="Barlow"/>
              </a:rPr>
              <a:t>sneaky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227298" y="10145514"/>
            <a:ext cx="2569523" cy="23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96"/>
              </a:lnSpc>
            </a:pPr>
            <a:r>
              <a:rPr lang="en-US" sz="1648">
                <a:solidFill>
                  <a:srgbClr val="673F9D"/>
                </a:solidFill>
                <a:latin typeface="Barlow"/>
                <a:ea typeface="Barlow"/>
                <a:cs typeface="Barlow"/>
                <a:sym typeface="Barlow"/>
              </a:rPr>
              <a:t>www.sneakycivet.com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255039" y="191310"/>
            <a:ext cx="1944517" cy="561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2"/>
              </a:lnSpc>
              <a:spcBef>
                <a:spcPts val="3249"/>
              </a:spcBef>
            </a:pPr>
            <a:r>
              <a:rPr lang="en-US" sz="3094" spc="185">
                <a:solidFill>
                  <a:srgbClr val="B897F8"/>
                </a:solidFill>
                <a:latin typeface="Hussar Ekologiczy"/>
                <a:ea typeface="Hussar Ekologiczy"/>
                <a:cs typeface="Hussar Ekologiczy"/>
                <a:sym typeface="Hussar Ekologiczy"/>
              </a:rPr>
              <a:t>3-WEEK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6486" y="-333646"/>
            <a:ext cx="8272971" cy="11359293"/>
            <a:chOff x="0" y="0"/>
            <a:chExt cx="2964846" cy="40709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4846" cy="4070914"/>
            </a:xfrm>
            <a:custGeom>
              <a:avLst/>
              <a:gdLst/>
              <a:ahLst/>
              <a:cxnLst/>
              <a:rect l="l" t="t" r="r" b="b"/>
              <a:pathLst>
                <a:path w="2964846" h="4070914">
                  <a:moveTo>
                    <a:pt x="0" y="0"/>
                  </a:moveTo>
                  <a:lnTo>
                    <a:pt x="2964846" y="0"/>
                  </a:lnTo>
                  <a:lnTo>
                    <a:pt x="2964846" y="4070914"/>
                  </a:lnTo>
                  <a:lnTo>
                    <a:pt x="0" y="4070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64846" cy="4109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6000" y="1917700"/>
            <a:ext cx="3694428" cy="3425743"/>
          </a:xfrm>
          <a:custGeom>
            <a:avLst/>
            <a:gdLst/>
            <a:ahLst/>
            <a:cxnLst/>
            <a:rect l="l" t="t" r="r" b="b"/>
            <a:pathLst>
              <a:path w="3694428" h="3425743">
                <a:moveTo>
                  <a:pt x="0" y="0"/>
                </a:moveTo>
                <a:lnTo>
                  <a:pt x="3694428" y="0"/>
                </a:lnTo>
                <a:lnTo>
                  <a:pt x="3694428" y="3425742"/>
                </a:lnTo>
                <a:lnTo>
                  <a:pt x="0" y="342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4655047" y="2120582"/>
            <a:ext cx="2148953" cy="0"/>
          </a:xfrm>
          <a:prstGeom prst="line">
            <a:avLst/>
          </a:prstGeom>
          <a:ln w="28575" cap="flat">
            <a:solidFill>
              <a:srgbClr val="E3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4655047" y="2773726"/>
            <a:ext cx="21489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4655047" y="3417346"/>
            <a:ext cx="21489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4655047" y="4060966"/>
            <a:ext cx="21489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10"/>
          <p:cNvSpPr/>
          <p:nvPr/>
        </p:nvSpPr>
        <p:spPr>
          <a:xfrm>
            <a:off x="4655047" y="4704585"/>
            <a:ext cx="21489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>
            <a:off x="4655047" y="5348205"/>
            <a:ext cx="21489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588208" y="1079500"/>
            <a:ext cx="6397142" cy="649214"/>
            <a:chOff x="0" y="-124369"/>
            <a:chExt cx="2292591" cy="232663"/>
          </a:xfrm>
        </p:grpSpPr>
        <p:sp>
          <p:nvSpPr>
            <p:cNvPr id="13" name="Freeform 13"/>
            <p:cNvSpPr/>
            <p:nvPr/>
          </p:nvSpPr>
          <p:spPr>
            <a:xfrm>
              <a:off x="0" y="-124369"/>
              <a:ext cx="2292591" cy="108294"/>
            </a:xfrm>
            <a:custGeom>
              <a:avLst/>
              <a:gdLst/>
              <a:ahLst/>
              <a:cxnLst/>
              <a:rect l="l" t="t" r="r" b="b"/>
              <a:pathLst>
                <a:path w="2292591" h="108294">
                  <a:moveTo>
                    <a:pt x="0" y="0"/>
                  </a:moveTo>
                  <a:lnTo>
                    <a:pt x="2292591" y="0"/>
                  </a:lnTo>
                  <a:lnTo>
                    <a:pt x="2292591" y="108294"/>
                  </a:lnTo>
                  <a:lnTo>
                    <a:pt x="0" y="108294"/>
                  </a:lnTo>
                  <a:close/>
                </a:path>
              </a:pathLst>
            </a:custGeom>
            <a:solidFill>
              <a:srgbClr val="E3FF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292591" cy="146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2371788" y="6464391"/>
            <a:ext cx="0" cy="346684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6" name="AutoShape 16"/>
          <p:cNvSpPr/>
          <p:nvPr/>
        </p:nvSpPr>
        <p:spPr>
          <a:xfrm>
            <a:off x="760763" y="6464391"/>
            <a:ext cx="0" cy="346684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7" name="AutoShape 17"/>
          <p:cNvSpPr/>
          <p:nvPr/>
        </p:nvSpPr>
        <p:spPr>
          <a:xfrm>
            <a:off x="5116563" y="6464391"/>
            <a:ext cx="0" cy="346684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" name="AutoShape 18"/>
          <p:cNvSpPr/>
          <p:nvPr/>
        </p:nvSpPr>
        <p:spPr>
          <a:xfrm>
            <a:off x="4204109" y="6464391"/>
            <a:ext cx="0" cy="346684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" name="AutoShape 19"/>
          <p:cNvSpPr/>
          <p:nvPr/>
        </p:nvSpPr>
        <p:spPr>
          <a:xfrm>
            <a:off x="744204" y="6868145"/>
            <a:ext cx="43583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0" name="AutoShape 20"/>
          <p:cNvSpPr/>
          <p:nvPr/>
        </p:nvSpPr>
        <p:spPr>
          <a:xfrm>
            <a:off x="744204" y="7305635"/>
            <a:ext cx="43583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1" name="AutoShape 21"/>
          <p:cNvSpPr/>
          <p:nvPr/>
        </p:nvSpPr>
        <p:spPr>
          <a:xfrm>
            <a:off x="744204" y="7743126"/>
            <a:ext cx="43583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" name="AutoShape 22"/>
          <p:cNvSpPr/>
          <p:nvPr/>
        </p:nvSpPr>
        <p:spPr>
          <a:xfrm>
            <a:off x="744204" y="8180616"/>
            <a:ext cx="43583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3" name="AutoShape 23"/>
          <p:cNvSpPr/>
          <p:nvPr/>
        </p:nvSpPr>
        <p:spPr>
          <a:xfrm>
            <a:off x="744204" y="8618107"/>
            <a:ext cx="43583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4" name="Group 24"/>
          <p:cNvGrpSpPr/>
          <p:nvPr/>
        </p:nvGrpSpPr>
        <p:grpSpPr>
          <a:xfrm>
            <a:off x="744204" y="6127327"/>
            <a:ext cx="4377121" cy="337064"/>
            <a:chOff x="0" y="0"/>
            <a:chExt cx="1568662" cy="12079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68662" cy="120796"/>
            </a:xfrm>
            <a:custGeom>
              <a:avLst/>
              <a:gdLst/>
              <a:ahLst/>
              <a:cxnLst/>
              <a:rect l="l" t="t" r="r" b="b"/>
              <a:pathLst>
                <a:path w="1568662" h="120796">
                  <a:moveTo>
                    <a:pt x="0" y="0"/>
                  </a:moveTo>
                  <a:lnTo>
                    <a:pt x="1568662" y="0"/>
                  </a:lnTo>
                  <a:lnTo>
                    <a:pt x="1568662" y="120796"/>
                  </a:lnTo>
                  <a:lnTo>
                    <a:pt x="0" y="120796"/>
                  </a:lnTo>
                  <a:close/>
                </a:path>
              </a:pathLst>
            </a:custGeom>
            <a:solidFill>
              <a:srgbClr val="673F9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68662" cy="158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>
            <a:off x="758225" y="9056257"/>
            <a:ext cx="43583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>
            <a:off x="758225" y="9493747"/>
            <a:ext cx="43583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>
            <a:off x="758225" y="9931237"/>
            <a:ext cx="43583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Box 30"/>
          <p:cNvSpPr txBox="1"/>
          <p:nvPr/>
        </p:nvSpPr>
        <p:spPr>
          <a:xfrm>
            <a:off x="5344047" y="5929207"/>
            <a:ext cx="819745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NOTES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344047" y="6127327"/>
            <a:ext cx="1459953" cy="3803911"/>
            <a:chOff x="0" y="0"/>
            <a:chExt cx="523214" cy="136323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23214" cy="1363236"/>
            </a:xfrm>
            <a:custGeom>
              <a:avLst/>
              <a:gdLst/>
              <a:ahLst/>
              <a:cxnLst/>
              <a:rect l="l" t="t" r="r" b="b"/>
              <a:pathLst>
                <a:path w="523214" h="1363236">
                  <a:moveTo>
                    <a:pt x="0" y="0"/>
                  </a:moveTo>
                  <a:lnTo>
                    <a:pt x="523214" y="0"/>
                  </a:lnTo>
                  <a:lnTo>
                    <a:pt x="523214" y="1363236"/>
                  </a:lnTo>
                  <a:lnTo>
                    <a:pt x="0" y="1363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523214" cy="1401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rot="-1069205">
            <a:off x="6394335" y="472905"/>
            <a:ext cx="516777" cy="566190"/>
          </a:xfrm>
          <a:custGeom>
            <a:avLst/>
            <a:gdLst/>
            <a:ahLst/>
            <a:cxnLst/>
            <a:rect l="l" t="t" r="r" b="b"/>
            <a:pathLst>
              <a:path w="516777" h="566190">
                <a:moveTo>
                  <a:pt x="0" y="0"/>
                </a:moveTo>
                <a:lnTo>
                  <a:pt x="516777" y="0"/>
                </a:lnTo>
                <a:lnTo>
                  <a:pt x="516777" y="566190"/>
                </a:lnTo>
                <a:lnTo>
                  <a:pt x="0" y="56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 rot="-10153049">
            <a:off x="756440" y="10074591"/>
            <a:ext cx="516777" cy="566190"/>
          </a:xfrm>
          <a:custGeom>
            <a:avLst/>
            <a:gdLst/>
            <a:ahLst/>
            <a:cxnLst/>
            <a:rect l="l" t="t" r="r" b="b"/>
            <a:pathLst>
              <a:path w="516777" h="566190">
                <a:moveTo>
                  <a:pt x="0" y="0"/>
                </a:moveTo>
                <a:lnTo>
                  <a:pt x="516777" y="0"/>
                </a:lnTo>
                <a:lnTo>
                  <a:pt x="516777" y="566190"/>
                </a:lnTo>
                <a:lnTo>
                  <a:pt x="0" y="56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-95684" y="4364177"/>
            <a:ext cx="759550" cy="1090737"/>
          </a:xfrm>
          <a:custGeom>
            <a:avLst/>
            <a:gdLst/>
            <a:ahLst/>
            <a:cxnLst/>
            <a:rect l="l" t="t" r="r" b="b"/>
            <a:pathLst>
              <a:path w="500182" h="718277">
                <a:moveTo>
                  <a:pt x="0" y="0"/>
                </a:moveTo>
                <a:lnTo>
                  <a:pt x="500182" y="0"/>
                </a:lnTo>
                <a:lnTo>
                  <a:pt x="500182" y="718277"/>
                </a:lnTo>
                <a:lnTo>
                  <a:pt x="0" y="7182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6717738" y="5518717"/>
            <a:ext cx="1009889" cy="932694"/>
          </a:xfrm>
          <a:custGeom>
            <a:avLst/>
            <a:gdLst/>
            <a:ahLst/>
            <a:cxnLst/>
            <a:rect l="l" t="t" r="r" b="b"/>
            <a:pathLst>
              <a:path w="1009889" h="932694">
                <a:moveTo>
                  <a:pt x="0" y="0"/>
                </a:moveTo>
                <a:lnTo>
                  <a:pt x="1009889" y="0"/>
                </a:lnTo>
                <a:lnTo>
                  <a:pt x="1009889" y="932694"/>
                </a:lnTo>
                <a:lnTo>
                  <a:pt x="0" y="93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TextBox 38"/>
          <p:cNvSpPr txBox="1"/>
          <p:nvPr/>
        </p:nvSpPr>
        <p:spPr>
          <a:xfrm>
            <a:off x="4655047" y="1925332"/>
            <a:ext cx="1228651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CATEGORIES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637449" y="2253479"/>
            <a:ext cx="136773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628743" y="2892789"/>
            <a:ext cx="154186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630603" y="3540719"/>
            <a:ext cx="150465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626138" y="4180028"/>
            <a:ext cx="159395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634696" y="4823648"/>
            <a:ext cx="14228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2788" y="1096849"/>
            <a:ext cx="630242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TRANSPORT  INSURANCE  ACCOMMODATION  ACTIVITIES  FOOD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44204" y="5925715"/>
            <a:ext cx="969065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EXPENSES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51307" y="6211146"/>
            <a:ext cx="852190" cy="19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CATEGORY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796635" y="6211146"/>
            <a:ext cx="1040160" cy="19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DESCRIPTION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531707" y="6211146"/>
            <a:ext cx="297061" cy="19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$£€</a:t>
            </a:r>
          </a:p>
        </p:txBody>
      </p:sp>
      <p:sp>
        <p:nvSpPr>
          <p:cNvPr id="49" name="Freeform 49"/>
          <p:cNvSpPr/>
          <p:nvPr/>
        </p:nvSpPr>
        <p:spPr>
          <a:xfrm>
            <a:off x="-180120" y="-25663"/>
            <a:ext cx="1009889" cy="932694"/>
          </a:xfrm>
          <a:custGeom>
            <a:avLst/>
            <a:gdLst/>
            <a:ahLst/>
            <a:cxnLst/>
            <a:rect l="l" t="t" r="r" b="b"/>
            <a:pathLst>
              <a:path w="1009889" h="932694">
                <a:moveTo>
                  <a:pt x="0" y="0"/>
                </a:moveTo>
                <a:lnTo>
                  <a:pt x="1009890" y="0"/>
                </a:lnTo>
                <a:lnTo>
                  <a:pt x="1009890" y="932694"/>
                </a:lnTo>
                <a:lnTo>
                  <a:pt x="0" y="93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6681728" y="-230953"/>
            <a:ext cx="1191045" cy="1100002"/>
          </a:xfrm>
          <a:custGeom>
            <a:avLst/>
            <a:gdLst/>
            <a:ahLst/>
            <a:cxnLst/>
            <a:rect l="l" t="t" r="r" b="b"/>
            <a:pathLst>
              <a:path w="1191045" h="1100002">
                <a:moveTo>
                  <a:pt x="0" y="0"/>
                </a:moveTo>
                <a:lnTo>
                  <a:pt x="1191046" y="0"/>
                </a:lnTo>
                <a:lnTo>
                  <a:pt x="1191046" y="1100002"/>
                </a:lnTo>
                <a:lnTo>
                  <a:pt x="0" y="1100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-249127" y="9891340"/>
            <a:ext cx="1009889" cy="932694"/>
          </a:xfrm>
          <a:custGeom>
            <a:avLst/>
            <a:gdLst/>
            <a:ahLst/>
            <a:cxnLst/>
            <a:rect l="l" t="t" r="r" b="b"/>
            <a:pathLst>
              <a:path w="1009889" h="932694">
                <a:moveTo>
                  <a:pt x="0" y="0"/>
                </a:moveTo>
                <a:lnTo>
                  <a:pt x="1009890" y="0"/>
                </a:lnTo>
                <a:lnTo>
                  <a:pt x="1009890" y="932693"/>
                </a:lnTo>
                <a:lnTo>
                  <a:pt x="0" y="932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TextBox 53"/>
          <p:cNvSpPr txBox="1"/>
          <p:nvPr/>
        </p:nvSpPr>
        <p:spPr>
          <a:xfrm>
            <a:off x="1713269" y="127438"/>
            <a:ext cx="4808462" cy="40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1"/>
              </a:lnSpc>
            </a:pPr>
            <a:r>
              <a:rPr lang="en-US" sz="2548" b="1">
                <a:solidFill>
                  <a:srgbClr val="000000"/>
                </a:solidFill>
                <a:latin typeface="Bitter Bold"/>
                <a:ea typeface="Bitter Bold"/>
                <a:cs typeface="Bitter Bold"/>
                <a:sym typeface="Bitter Bold"/>
              </a:rPr>
              <a:t> spending overview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713269" y="12700"/>
            <a:ext cx="1307135" cy="37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1"/>
              </a:lnSpc>
            </a:pPr>
            <a:r>
              <a:rPr lang="en-US" sz="2548" dirty="0">
                <a:solidFill>
                  <a:srgbClr val="673F9D"/>
                </a:solidFill>
                <a:latin typeface="Barlow"/>
                <a:ea typeface="Barlow"/>
                <a:cs typeface="Barlow"/>
                <a:sym typeface="Barlow"/>
              </a:rPr>
              <a:t>sneaky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57111" y="10059825"/>
            <a:ext cx="2569523" cy="23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96"/>
              </a:lnSpc>
            </a:pPr>
            <a:r>
              <a:rPr lang="en-US" sz="1648">
                <a:solidFill>
                  <a:srgbClr val="673F9D"/>
                </a:solidFill>
                <a:latin typeface="Barlow"/>
                <a:ea typeface="Barlow"/>
                <a:cs typeface="Barlow"/>
                <a:sym typeface="Barlow"/>
              </a:rPr>
              <a:t>www.sneakycivet.com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</Words>
  <Application>Microsoft Macintosh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Hussar Ekologiczy</vt:lpstr>
      <vt:lpstr>Calibri</vt:lpstr>
      <vt:lpstr>Bitter Bold</vt:lpstr>
      <vt:lpstr>Barlow</vt:lpstr>
      <vt:lpstr>Josefin Sans</vt:lpstr>
      <vt:lpstr>Arial</vt:lpstr>
      <vt:lpstr>Josefin Sans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Budget Planner</dc:title>
  <cp:lastModifiedBy>Annette Gunn</cp:lastModifiedBy>
  <cp:revision>2</cp:revision>
  <dcterms:created xsi:type="dcterms:W3CDTF">2006-08-16T00:00:00Z</dcterms:created>
  <dcterms:modified xsi:type="dcterms:W3CDTF">2025-01-05T21:00:40Z</dcterms:modified>
  <dc:identifier>DAGbV9JB_OQ</dc:identifier>
</cp:coreProperties>
</file>